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8" r:id="rId2"/>
  </p:sldIdLst>
  <p:sldSz cx="43891200" cy="43891200"/>
  <p:notesSz cx="6858000" cy="9144000"/>
  <p:defaultTextStyle>
    <a:defPPr>
      <a:defRPr lang="en-US"/>
    </a:defPPr>
    <a:lvl1pPr marL="0" algn="l" defTabSz="12599424" rtl="0" eaLnBrk="1" latinLnBrk="0" hangingPunct="1">
      <a:defRPr sz="49400" kern="1200">
        <a:solidFill>
          <a:schemeClr val="tx1"/>
        </a:solidFill>
        <a:latin typeface="+mn-lt"/>
        <a:ea typeface="+mn-ea"/>
        <a:cs typeface="+mn-cs"/>
      </a:defRPr>
    </a:lvl1pPr>
    <a:lvl2pPr marL="12599424" algn="l" defTabSz="12599424" rtl="0" eaLnBrk="1" latinLnBrk="0" hangingPunct="1">
      <a:defRPr sz="49400" kern="1200">
        <a:solidFill>
          <a:schemeClr val="tx1"/>
        </a:solidFill>
        <a:latin typeface="+mn-lt"/>
        <a:ea typeface="+mn-ea"/>
        <a:cs typeface="+mn-cs"/>
      </a:defRPr>
    </a:lvl2pPr>
    <a:lvl3pPr marL="25198843" algn="l" defTabSz="12599424" rtl="0" eaLnBrk="1" latinLnBrk="0" hangingPunct="1">
      <a:defRPr sz="49400" kern="1200">
        <a:solidFill>
          <a:schemeClr val="tx1"/>
        </a:solidFill>
        <a:latin typeface="+mn-lt"/>
        <a:ea typeface="+mn-ea"/>
        <a:cs typeface="+mn-cs"/>
      </a:defRPr>
    </a:lvl3pPr>
    <a:lvl4pPr marL="37798272" algn="l" defTabSz="12599424" rtl="0" eaLnBrk="1" latinLnBrk="0" hangingPunct="1">
      <a:defRPr sz="49400" kern="1200">
        <a:solidFill>
          <a:schemeClr val="tx1"/>
        </a:solidFill>
        <a:latin typeface="+mn-lt"/>
        <a:ea typeface="+mn-ea"/>
        <a:cs typeface="+mn-cs"/>
      </a:defRPr>
    </a:lvl4pPr>
    <a:lvl5pPr marL="45169944" algn="l" defTabSz="12599424" rtl="0" eaLnBrk="1" latinLnBrk="0" hangingPunct="1">
      <a:defRPr sz="49400" kern="1200">
        <a:solidFill>
          <a:schemeClr val="tx1"/>
        </a:solidFill>
        <a:latin typeface="+mn-lt"/>
        <a:ea typeface="+mn-ea"/>
        <a:cs typeface="+mn-cs"/>
      </a:defRPr>
    </a:lvl5pPr>
    <a:lvl6pPr marL="45169944" algn="l" defTabSz="12599424" rtl="0" eaLnBrk="1" latinLnBrk="0" hangingPunct="1">
      <a:defRPr sz="49400" kern="1200">
        <a:solidFill>
          <a:schemeClr val="tx1"/>
        </a:solidFill>
        <a:latin typeface="+mn-lt"/>
        <a:ea typeface="+mn-ea"/>
        <a:cs typeface="+mn-cs"/>
      </a:defRPr>
    </a:lvl6pPr>
    <a:lvl7pPr marL="45169944" algn="l" defTabSz="12599424" rtl="0" eaLnBrk="1" latinLnBrk="0" hangingPunct="1">
      <a:defRPr sz="49400" kern="1200">
        <a:solidFill>
          <a:schemeClr val="tx1"/>
        </a:solidFill>
        <a:latin typeface="+mn-lt"/>
        <a:ea typeface="+mn-ea"/>
        <a:cs typeface="+mn-cs"/>
      </a:defRPr>
    </a:lvl7pPr>
    <a:lvl8pPr marL="45169944" algn="l" defTabSz="12599424" rtl="0" eaLnBrk="1" latinLnBrk="0" hangingPunct="1">
      <a:defRPr sz="49400" kern="1200">
        <a:solidFill>
          <a:schemeClr val="tx1"/>
        </a:solidFill>
        <a:latin typeface="+mn-lt"/>
        <a:ea typeface="+mn-ea"/>
        <a:cs typeface="+mn-cs"/>
      </a:defRPr>
    </a:lvl8pPr>
    <a:lvl9pPr marL="45169944" algn="l" defTabSz="12599424" rtl="0" eaLnBrk="1" latinLnBrk="0" hangingPunct="1">
      <a:defRPr sz="49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" d="100"/>
          <a:sy n="10" d="100"/>
        </p:scale>
        <p:origin x="-2004" y="-132"/>
      </p:cViewPr>
      <p:guideLst>
        <p:guide orient="horz" pos="13824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-319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D89F3D-9227-459C-95C3-D2889023AF8D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92B6F-EFA2-4931-BF77-1F105867B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8351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968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:\PR and Marketing 2.0\Marketing\Brand Creative Assets\Art Files and Graphics\Archive\Bear Bars\red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0" r="4847"/>
          <a:stretch/>
        </p:blipFill>
        <p:spPr bwMode="auto">
          <a:xfrm>
            <a:off x="0" y="-53340"/>
            <a:ext cx="43891200" cy="5620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mtran\Downloads\CN_Master_OL_WhtTxt_RGB_HiRes_Lg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83" y="876743"/>
            <a:ext cx="7090417" cy="371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7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2599424" rtl="0" eaLnBrk="1" latinLnBrk="0" hangingPunct="1">
        <a:spcBef>
          <a:spcPct val="0"/>
        </a:spcBef>
        <a:buNone/>
        <a:defRPr sz="121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49558" indent="-9449558" algn="l" defTabSz="12599424" rtl="0" eaLnBrk="1" latinLnBrk="0" hangingPunct="1">
        <a:spcBef>
          <a:spcPct val="20000"/>
        </a:spcBef>
        <a:buFont typeface="Arial"/>
        <a:buChar char="•"/>
        <a:defRPr sz="8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474059" indent="-7874645" algn="l" defTabSz="12599424" rtl="0" eaLnBrk="1" latinLnBrk="0" hangingPunct="1">
        <a:spcBef>
          <a:spcPct val="20000"/>
        </a:spcBef>
        <a:buFont typeface="Arial"/>
        <a:buChar char="–"/>
        <a:defRPr sz="76800" kern="1200">
          <a:solidFill>
            <a:schemeClr val="tx1"/>
          </a:solidFill>
          <a:latin typeface="+mn-lt"/>
          <a:ea typeface="+mn-ea"/>
          <a:cs typeface="+mn-cs"/>
        </a:defRPr>
      </a:lvl2pPr>
      <a:lvl3pPr marL="31498560" indent="-6299712" algn="l" defTabSz="12599424" rtl="0" eaLnBrk="1" latinLnBrk="0" hangingPunct="1">
        <a:spcBef>
          <a:spcPct val="20000"/>
        </a:spcBef>
        <a:buFont typeface="Arial"/>
        <a:buChar char="•"/>
        <a:defRPr sz="66200" kern="1200">
          <a:solidFill>
            <a:schemeClr val="tx1"/>
          </a:solidFill>
          <a:latin typeface="+mn-lt"/>
          <a:ea typeface="+mn-ea"/>
          <a:cs typeface="+mn-cs"/>
        </a:defRPr>
      </a:lvl3pPr>
      <a:lvl4pPr marL="44097984" indent="-6299712" algn="l" defTabSz="12599424" rtl="0" eaLnBrk="1" latinLnBrk="0" hangingPunct="1">
        <a:spcBef>
          <a:spcPct val="20000"/>
        </a:spcBef>
        <a:buFont typeface="Arial"/>
        <a:buChar char="–"/>
        <a:defRPr sz="54700" kern="1200">
          <a:solidFill>
            <a:schemeClr val="tx1"/>
          </a:solidFill>
          <a:latin typeface="+mn-lt"/>
          <a:ea typeface="+mn-ea"/>
          <a:cs typeface="+mn-cs"/>
        </a:defRPr>
      </a:lvl4pPr>
      <a:lvl5pPr marL="45169944" indent="-6299712" algn="l" defTabSz="12599424" rtl="0" eaLnBrk="1" latinLnBrk="0" hangingPunct="1">
        <a:spcBef>
          <a:spcPct val="20000"/>
        </a:spcBef>
        <a:buFont typeface="Arial"/>
        <a:buChar char="»"/>
        <a:defRPr sz="54700" kern="1200">
          <a:solidFill>
            <a:schemeClr val="tx1"/>
          </a:solidFill>
          <a:latin typeface="+mn-lt"/>
          <a:ea typeface="+mn-ea"/>
          <a:cs typeface="+mn-cs"/>
        </a:defRPr>
      </a:lvl5pPr>
      <a:lvl6pPr marL="45169944" indent="-6299712" algn="l" defTabSz="12599424" rtl="0" eaLnBrk="1" latinLnBrk="0" hangingPunct="1">
        <a:spcBef>
          <a:spcPct val="20000"/>
        </a:spcBef>
        <a:buFont typeface="Arial"/>
        <a:buChar char="•"/>
        <a:defRPr sz="54700" kern="1200">
          <a:solidFill>
            <a:schemeClr val="tx1"/>
          </a:solidFill>
          <a:latin typeface="+mn-lt"/>
          <a:ea typeface="+mn-ea"/>
          <a:cs typeface="+mn-cs"/>
        </a:defRPr>
      </a:lvl6pPr>
      <a:lvl7pPr marL="45169944" indent="-6299712" algn="l" defTabSz="12599424" rtl="0" eaLnBrk="1" latinLnBrk="0" hangingPunct="1">
        <a:spcBef>
          <a:spcPct val="20000"/>
        </a:spcBef>
        <a:buFont typeface="Arial"/>
        <a:buChar char="•"/>
        <a:defRPr sz="54700" kern="1200">
          <a:solidFill>
            <a:schemeClr val="tx1"/>
          </a:solidFill>
          <a:latin typeface="+mn-lt"/>
          <a:ea typeface="+mn-ea"/>
          <a:cs typeface="+mn-cs"/>
        </a:defRPr>
      </a:lvl7pPr>
      <a:lvl8pPr marL="45169944" indent="-6299712" algn="l" defTabSz="12599424" rtl="0" eaLnBrk="1" latinLnBrk="0" hangingPunct="1">
        <a:spcBef>
          <a:spcPct val="20000"/>
        </a:spcBef>
        <a:buFont typeface="Arial"/>
        <a:buChar char="•"/>
        <a:defRPr sz="54700" kern="1200">
          <a:solidFill>
            <a:schemeClr val="tx1"/>
          </a:solidFill>
          <a:latin typeface="+mn-lt"/>
          <a:ea typeface="+mn-ea"/>
          <a:cs typeface="+mn-cs"/>
        </a:defRPr>
      </a:lvl8pPr>
      <a:lvl9pPr marL="45169944" indent="-6299712" algn="l" defTabSz="12599424" rtl="0" eaLnBrk="1" latinLnBrk="0" hangingPunct="1">
        <a:spcBef>
          <a:spcPct val="20000"/>
        </a:spcBef>
        <a:buFont typeface="Arial"/>
        <a:buChar char="•"/>
        <a:defRPr sz="54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599424" rtl="0" eaLnBrk="1" latinLnBrk="0" hangingPunct="1">
        <a:defRPr sz="49400" kern="1200">
          <a:solidFill>
            <a:schemeClr val="tx1"/>
          </a:solidFill>
          <a:latin typeface="+mn-lt"/>
          <a:ea typeface="+mn-ea"/>
          <a:cs typeface="+mn-cs"/>
        </a:defRPr>
      </a:lvl1pPr>
      <a:lvl2pPr marL="12599424" algn="l" defTabSz="12599424" rtl="0" eaLnBrk="1" latinLnBrk="0" hangingPunct="1">
        <a:defRPr sz="49400" kern="1200">
          <a:solidFill>
            <a:schemeClr val="tx1"/>
          </a:solidFill>
          <a:latin typeface="+mn-lt"/>
          <a:ea typeface="+mn-ea"/>
          <a:cs typeface="+mn-cs"/>
        </a:defRPr>
      </a:lvl2pPr>
      <a:lvl3pPr marL="25198843" algn="l" defTabSz="12599424" rtl="0" eaLnBrk="1" latinLnBrk="0" hangingPunct="1">
        <a:defRPr sz="49400" kern="1200">
          <a:solidFill>
            <a:schemeClr val="tx1"/>
          </a:solidFill>
          <a:latin typeface="+mn-lt"/>
          <a:ea typeface="+mn-ea"/>
          <a:cs typeface="+mn-cs"/>
        </a:defRPr>
      </a:lvl3pPr>
      <a:lvl4pPr marL="37798272" algn="l" defTabSz="12599424" rtl="0" eaLnBrk="1" latinLnBrk="0" hangingPunct="1">
        <a:defRPr sz="49400" kern="1200">
          <a:solidFill>
            <a:schemeClr val="tx1"/>
          </a:solidFill>
          <a:latin typeface="+mn-lt"/>
          <a:ea typeface="+mn-ea"/>
          <a:cs typeface="+mn-cs"/>
        </a:defRPr>
      </a:lvl4pPr>
      <a:lvl5pPr marL="45169944" algn="l" defTabSz="12599424" rtl="0" eaLnBrk="1" latinLnBrk="0" hangingPunct="1">
        <a:defRPr sz="49400" kern="1200">
          <a:solidFill>
            <a:schemeClr val="tx1"/>
          </a:solidFill>
          <a:latin typeface="+mn-lt"/>
          <a:ea typeface="+mn-ea"/>
          <a:cs typeface="+mn-cs"/>
        </a:defRPr>
      </a:lvl5pPr>
      <a:lvl6pPr marL="45169944" algn="l" defTabSz="12599424" rtl="0" eaLnBrk="1" latinLnBrk="0" hangingPunct="1">
        <a:defRPr sz="49400" kern="1200">
          <a:solidFill>
            <a:schemeClr val="tx1"/>
          </a:solidFill>
          <a:latin typeface="+mn-lt"/>
          <a:ea typeface="+mn-ea"/>
          <a:cs typeface="+mn-cs"/>
        </a:defRPr>
      </a:lvl6pPr>
      <a:lvl7pPr marL="45169944" algn="l" defTabSz="12599424" rtl="0" eaLnBrk="1" latinLnBrk="0" hangingPunct="1">
        <a:defRPr sz="49400" kern="1200">
          <a:solidFill>
            <a:schemeClr val="tx1"/>
          </a:solidFill>
          <a:latin typeface="+mn-lt"/>
          <a:ea typeface="+mn-ea"/>
          <a:cs typeface="+mn-cs"/>
        </a:defRPr>
      </a:lvl7pPr>
      <a:lvl8pPr marL="45169944" algn="l" defTabSz="12599424" rtl="0" eaLnBrk="1" latinLnBrk="0" hangingPunct="1">
        <a:defRPr sz="49400" kern="1200">
          <a:solidFill>
            <a:schemeClr val="tx1"/>
          </a:solidFill>
          <a:latin typeface="+mn-lt"/>
          <a:ea typeface="+mn-ea"/>
          <a:cs typeface="+mn-cs"/>
        </a:defRPr>
      </a:lvl8pPr>
      <a:lvl9pPr marL="45169944" algn="l" defTabSz="12599424" rtl="0" eaLnBrk="1" latinLnBrk="0" hangingPunct="1">
        <a:defRPr sz="49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96400" y="846130"/>
            <a:ext cx="22936200" cy="3590109"/>
          </a:xfrm>
          <a:prstGeom prst="rect">
            <a:avLst/>
          </a:prstGeom>
          <a:noFill/>
        </p:spPr>
        <p:txBody>
          <a:bodyPr wrap="square" lIns="80674" tIns="40334" rIns="80674" bIns="40334" rtlCol="0">
            <a:spAutoFit/>
          </a:bodyPr>
          <a:lstStyle/>
          <a:p>
            <a:r>
              <a:rPr lang="en-US" sz="6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Headline of Title of Abstract Presentation</a:t>
            </a:r>
            <a:endParaRPr lang="en-US" sz="6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en-US" sz="6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sz="5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Authors </a:t>
            </a:r>
            <a:r>
              <a:rPr lang="en-US" sz="5000" dirty="0">
                <a:solidFill>
                  <a:schemeClr val="bg1"/>
                </a:solidFill>
                <a:latin typeface="Century Gothic" panose="020B0502020202020204" pitchFamily="34" charset="0"/>
              </a:rPr>
              <a:t>and/or Affiliation: Please denote which institution each author is affiliated with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1402" y="1923242"/>
            <a:ext cx="7173584" cy="1810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66083" y="10924674"/>
            <a:ext cx="33731455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Century Gothic" panose="020B0502020202020204" pitchFamily="34" charset="0"/>
              </a:rPr>
              <a:t>The content of your abstract will go in this white space in whatever way you choose to design it. </a:t>
            </a:r>
          </a:p>
          <a:p>
            <a:endParaRPr lang="en-US" sz="8000" dirty="0">
              <a:latin typeface="Century Gothic" panose="020B0502020202020204" pitchFamily="34" charset="0"/>
            </a:endParaRPr>
          </a:p>
          <a:p>
            <a:r>
              <a:rPr lang="en-US" sz="8000" dirty="0" smtClean="0">
                <a:latin typeface="Century Gothic" panose="020B0502020202020204" pitchFamily="34" charset="0"/>
              </a:rPr>
              <a:t>Please remember to cite all grant support and acknowledge institutions and/or universities with whom you’ve partnered.</a:t>
            </a:r>
          </a:p>
          <a:p>
            <a:endParaRPr lang="en-US" sz="8000" dirty="0">
              <a:latin typeface="Century Gothic" panose="020B0502020202020204" pitchFamily="34" charset="0"/>
            </a:endParaRPr>
          </a:p>
          <a:p>
            <a:r>
              <a:rPr lang="en-US" sz="8000" dirty="0" smtClean="0">
                <a:latin typeface="Century Gothic" panose="020B0502020202020204" pitchFamily="34" charset="0"/>
              </a:rPr>
              <a:t>If you have partnered with GWU in any way, please keep their logo in the header. If not, you may remove it.</a:t>
            </a:r>
          </a:p>
          <a:p>
            <a:endParaRPr lang="en-US" sz="8000" dirty="0">
              <a:latin typeface="Century Gothic" panose="020B0502020202020204" pitchFamily="34" charset="0"/>
            </a:endParaRPr>
          </a:p>
          <a:p>
            <a:r>
              <a:rPr lang="en-US" sz="8000" dirty="0" smtClean="0">
                <a:latin typeface="Century Gothic" panose="020B0502020202020204" pitchFamily="34" charset="0"/>
              </a:rPr>
              <a:t>Please use Century Gothic font.</a:t>
            </a:r>
            <a:endParaRPr lang="en-US" sz="8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527066"/>
      </p:ext>
    </p:extLst>
  </p:cSld>
  <p:clrMapOvr>
    <a:masterClrMapping/>
  </p:clrMapOvr>
</p:sld>
</file>

<file path=ppt/theme/theme1.xml><?xml version="1.0" encoding="utf-8"?>
<a:theme xmlns:a="http://schemas.openxmlformats.org/drawingml/2006/main" name="CN_Research_4x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CN_Research_4x8.potx</Template>
  <TotalTime>130</TotalTime>
  <Words>88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CN_Research_4x8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chapman</dc:creator>
  <cp:lastModifiedBy>Katherine Leiden</cp:lastModifiedBy>
  <cp:revision>21</cp:revision>
  <dcterms:created xsi:type="dcterms:W3CDTF">2013-10-09T19:20:22Z</dcterms:created>
  <dcterms:modified xsi:type="dcterms:W3CDTF">2020-02-28T19:19:17Z</dcterms:modified>
</cp:coreProperties>
</file>